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93" d="100"/>
          <a:sy n="93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17.08.2022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4940460" y="2305830"/>
            <a:ext cx="65908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ПЕРВОНАЧАЛЬНОГО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4911480" y="2618294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4940460" y="3974956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4882320" y="4276197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462963" y="5294070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443120" y="568404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14DD57-8EFE-4940-907A-4C05694B1F31}"/>
              </a:ext>
            </a:extLst>
          </p:cNvPr>
          <p:cNvGrpSpPr/>
          <p:nvPr/>
        </p:nvGrpSpPr>
        <p:grpSpPr>
          <a:xfrm>
            <a:off x="3838320" y="975949"/>
            <a:ext cx="698040" cy="573480"/>
            <a:chOff x="3943800" y="1138861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6080" y="1138861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D9949A-C1BA-4762-96AA-D028E01BF1BD}"/>
              </a:ext>
            </a:extLst>
          </p:cNvPr>
          <p:cNvGrpSpPr/>
          <p:nvPr/>
        </p:nvGrpSpPr>
        <p:grpSpPr>
          <a:xfrm>
            <a:off x="4369009" y="243756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3902AF-0B92-47F3-B3ED-2F33236F4D11}"/>
              </a:ext>
            </a:extLst>
          </p:cNvPr>
          <p:cNvGrpSpPr/>
          <p:nvPr/>
        </p:nvGrpSpPr>
        <p:grpSpPr>
          <a:xfrm>
            <a:off x="4366980" y="3995613"/>
            <a:ext cx="593606" cy="573480"/>
            <a:chOff x="4514477" y="3458234"/>
            <a:chExt cx="593606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14477" y="3458234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34603" y="3577183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EE7D3-924E-4282-8C9C-73E1ED738F15}"/>
              </a:ext>
            </a:extLst>
          </p:cNvPr>
          <p:cNvGrpSpPr/>
          <p:nvPr/>
        </p:nvGrpSpPr>
        <p:grpSpPr>
          <a:xfrm>
            <a:off x="3849266" y="539730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 Light"/>
                </a:rPr>
                <a:t>по сопровождению и выводу товаров на маркетплейс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919954130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19974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70 000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128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СТАРТ» - </a:t>
            </a: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кооперация и поддержка фермеров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563071"/>
            <a:ext cx="2745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регистрации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 земельные участки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оформлении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деклараций, лицензий, сертификатов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бизнеса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6620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источников финансирования, подготовка пакета документов в банки 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лизинговые компании;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пакета документов для участия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на получение грантов, субсидий;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1600" b="1" strike="noStrike" spc="-1" dirty="0">
                <a:solidFill>
                  <a:srgbClr val="ED5539"/>
                </a:solidFill>
                <a:latin typeface="Circe Bold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исследования,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товаров и услуг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российских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выставках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Разработка совместных (кооперационных) продуктов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Содействие в разработке и выводе на рынок новых товаров и услуг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Подготовка пакета документов для получения грантов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5244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80580" y="568224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52440" y="408996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74640" y="4815882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Услуги регионального маркетингового центра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Создание и проведение отраслевых мероприятий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Обучение и оказание услуг по сопровождению и выводу на маркетплейсы</a:t>
              </a:r>
              <a:endParaRPr lang="ru-RU" sz="18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78360" y="5732636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839700" y="319716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 - сертификация, 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испытания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28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4001558076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8793</TotalTime>
  <Words>1253</Words>
  <Application>Microsoft Office PowerPoint</Application>
  <PresentationFormat>Широкоэкранный</PresentationFormat>
  <Paragraphs>223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Circe</vt:lpstr>
      <vt:lpstr>Circe Bold</vt:lpstr>
      <vt:lpstr>Circe Light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Китаев Артем Вадимович</cp:lastModifiedBy>
  <cp:revision>189</cp:revision>
  <cp:lastPrinted>2021-10-14T09:49:42Z</cp:lastPrinted>
  <dcterms:created xsi:type="dcterms:W3CDTF">2021-05-05T05:27:08Z</dcterms:created>
  <dcterms:modified xsi:type="dcterms:W3CDTF">2022-08-17T04:59:29Z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